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16" r:id="rId2"/>
    <p:sldId id="1509" r:id="rId3"/>
    <p:sldId id="1489" r:id="rId4"/>
    <p:sldId id="3315" r:id="rId5"/>
    <p:sldId id="3317" r:id="rId6"/>
  </p:sldIdLst>
  <p:sldSz cx="14630400" cy="8229600"/>
  <p:notesSz cx="6858000" cy="9144000"/>
  <p:defaultTextStyle>
    <a:defPPr>
      <a:defRPr lang="en-US"/>
    </a:defPPr>
    <a:lvl1pPr marL="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3">
          <p15:clr>
            <a:srgbClr val="A4A3A4"/>
          </p15:clr>
        </p15:guide>
        <p15:guide id="2" orient="horz" pos="170">
          <p15:clr>
            <a:srgbClr val="A4A3A4"/>
          </p15:clr>
        </p15:guide>
        <p15:guide id="3" orient="horz" pos="2473">
          <p15:clr>
            <a:srgbClr val="A4A3A4"/>
          </p15:clr>
        </p15:guide>
        <p15:guide id="4" orient="horz" pos="5098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>
          <p15:clr>
            <a:srgbClr val="A4A3A4"/>
          </p15:clr>
        </p15:guide>
        <p15:guide id="7" pos="4608">
          <p15:clr>
            <a:srgbClr val="A4A3A4"/>
          </p15:clr>
        </p15:guide>
        <p15:guide id="8" pos="9090">
          <p15:clr>
            <a:srgbClr val="A4A3A4"/>
          </p15:clr>
        </p15:guide>
        <p15:guide id="9" pos="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Michlberger" initials="AM" lastIdx="1" clrIdx="0">
    <p:extLst>
      <p:ext uri="{19B8F6BF-5375-455C-9EA6-DF929625EA0E}">
        <p15:presenceInfo xmlns:p15="http://schemas.microsoft.com/office/powerpoint/2012/main" userId="S::amichlberger@AE.swri.org::7c983589-0518-429e-b11a-b3894b4bd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BA"/>
    <a:srgbClr val="FFFF00"/>
    <a:srgbClr val="79B7FB"/>
    <a:srgbClr val="055CBB"/>
    <a:srgbClr val="194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1" autoAdjust="0"/>
  </p:normalViewPr>
  <p:slideViewPr>
    <p:cSldViewPr snapToGrid="0" showGuides="1">
      <p:cViewPr varScale="1">
        <p:scale>
          <a:sx n="94" d="100"/>
          <a:sy n="94" d="100"/>
        </p:scale>
        <p:origin x="510" y="102"/>
      </p:cViewPr>
      <p:guideLst>
        <p:guide orient="horz" pos="4883"/>
        <p:guide orient="horz" pos="170"/>
        <p:guide orient="horz" pos="2473"/>
        <p:guide orient="horz" pos="5098"/>
        <p:guide orient="horz" pos="1008"/>
        <p:guide orient="horz"/>
        <p:guide pos="4608"/>
        <p:guide pos="909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292E-8E4F-4BF3-8652-746C41F3F2C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482B-E8C4-4515-957A-05DBD11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722D-20BB-409F-8B0B-E44C5CB5535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036B-E434-4D9D-AE07-17067B54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036B-E434-4D9D-AE07-17067B5491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2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67AC26-A411-2C06-4898-E72ED2EA2EE6}"/>
              </a:ext>
            </a:extLst>
          </p:cNvPr>
          <p:cNvSpPr/>
          <p:nvPr userDrawn="1"/>
        </p:nvSpPr>
        <p:spPr>
          <a:xfrm>
            <a:off x="12459956" y="-1"/>
            <a:ext cx="2170444" cy="228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26944" y="1861104"/>
            <a:ext cx="11976512" cy="2286000"/>
          </a:xfrm>
        </p:spPr>
        <p:txBody>
          <a:bodyPr>
            <a:normAutofit/>
          </a:bodyPr>
          <a:lstStyle>
            <a:lvl1pPr algn="ctr">
              <a:lnSpc>
                <a:spcPts val="7143"/>
              </a:lnSpc>
              <a:defRPr sz="69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7887743-E991-4A6E-AD83-A6728274ED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5304132"/>
            <a:ext cx="12435840" cy="1063834"/>
          </a:xfrm>
        </p:spPr>
        <p:txBody>
          <a:bodyPr>
            <a:normAutofit/>
          </a:bodyPr>
          <a:lstStyle>
            <a:lvl1pPr marL="0" indent="0" algn="ctr">
              <a:buNone/>
              <a:defRPr sz="3400" baseline="0">
                <a:solidFill>
                  <a:schemeClr val="tx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or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BAB6A-9A99-72C8-234B-94D62BBAC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0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787162"/>
            <a:ext cx="13174979" cy="1758680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3636215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3636215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901" y="5576840"/>
            <a:ext cx="13174979" cy="1758680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1787096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1787096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3657600"/>
            <a:ext cx="12435840" cy="640080"/>
          </a:xfrm>
        </p:spPr>
        <p:txBody>
          <a:bodyPr>
            <a:normAutofit/>
          </a:bodyPr>
          <a:lstStyle>
            <a:lvl1pPr marL="0" indent="0" algn="ctr">
              <a:buNone/>
              <a:defRPr sz="2900" baseline="0">
                <a:solidFill>
                  <a:schemeClr val="tx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Blank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98881" y="7618331"/>
            <a:ext cx="665157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184" y="4137660"/>
            <a:ext cx="11976512" cy="1518204"/>
          </a:xfrm>
        </p:spPr>
        <p:txBody>
          <a:bodyPr anchor="b">
            <a:normAutofit/>
          </a:bodyPr>
          <a:lstStyle>
            <a:lvl1pPr algn="l">
              <a:lnSpc>
                <a:spcPts val="6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975358" y="5673850"/>
            <a:ext cx="12664442" cy="98299"/>
          </a:xfrm>
          <a:prstGeom prst="rect">
            <a:avLst/>
          </a:prstGeom>
          <a:solidFill>
            <a:srgbClr val="1946BA"/>
          </a:solidFill>
          <a:ln w="6350" cap="rnd" cmpd="sng" algn="ctr">
            <a:solidFill>
              <a:schemeClr val="tx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12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9DABFC-FDAD-41B9-509C-3BEF22A3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26944" y="1861104"/>
            <a:ext cx="11976512" cy="2286000"/>
          </a:xfrm>
        </p:spPr>
        <p:txBody>
          <a:bodyPr>
            <a:normAutofit/>
          </a:bodyPr>
          <a:lstStyle>
            <a:lvl1pPr algn="ctr">
              <a:lnSpc>
                <a:spcPts val="7143"/>
              </a:lnSpc>
              <a:defRPr sz="69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830801"/>
            <a:ext cx="12435840" cy="1063834"/>
          </a:xfrm>
        </p:spPr>
        <p:txBody>
          <a:bodyPr>
            <a:normAutofit/>
          </a:bodyPr>
          <a:lstStyle>
            <a:lvl1pPr marL="0" indent="0" algn="ctr">
              <a:buNone/>
              <a:defRPr sz="3400" baseline="0">
                <a:solidFill>
                  <a:schemeClr val="tx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178767"/>
            <a:ext cx="13174979" cy="6168035"/>
          </a:xfrm>
        </p:spPr>
        <p:txBody>
          <a:bodyPr>
            <a:normAutofit/>
          </a:bodyPr>
          <a:lstStyle>
            <a:lvl1pPr marL="326539" indent="-326539">
              <a:defRPr sz="3400" baseline="0">
                <a:solidFill>
                  <a:schemeClr val="tx1"/>
                </a:solidFill>
              </a:defRPr>
            </a:lvl1pPr>
            <a:lvl2pPr>
              <a:lnSpc>
                <a:spcPts val="3714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ts val="3143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83" y="-21727"/>
            <a:ext cx="13898880" cy="999508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3901" y="1178767"/>
            <a:ext cx="6461760" cy="6168035"/>
          </a:xfrm>
        </p:spPr>
        <p:txBody>
          <a:bodyPr/>
          <a:lstStyle>
            <a:lvl1pPr>
              <a:lnSpc>
                <a:spcPts val="4286"/>
              </a:lnSpc>
              <a:defRPr sz="3400">
                <a:solidFill>
                  <a:schemeClr val="tx1"/>
                </a:solidFill>
              </a:defRPr>
            </a:lvl1pPr>
            <a:lvl2pPr>
              <a:defRPr sz="3100">
                <a:solidFill>
                  <a:schemeClr val="tx1"/>
                </a:solidFill>
              </a:defRPr>
            </a:lvl2pPr>
            <a:lvl3pPr>
              <a:defRPr sz="2900">
                <a:solidFill>
                  <a:schemeClr val="tx1"/>
                </a:solidFill>
              </a:defRPr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44741" y="1178767"/>
            <a:ext cx="6461760" cy="6168035"/>
          </a:xfrm>
        </p:spPr>
        <p:txBody>
          <a:bodyPr/>
          <a:lstStyle>
            <a:lvl1pPr>
              <a:lnSpc>
                <a:spcPts val="4286"/>
              </a:lnSpc>
              <a:defRPr sz="3400" baseline="0">
                <a:solidFill>
                  <a:schemeClr val="tx1"/>
                </a:solidFill>
              </a:defRPr>
            </a:lvl1pPr>
            <a:lvl2pPr>
              <a:defRPr sz="3100">
                <a:solidFill>
                  <a:schemeClr val="tx1"/>
                </a:solidFill>
              </a:defRPr>
            </a:lvl2pPr>
            <a:lvl3pPr>
              <a:defRPr sz="2900">
                <a:solidFill>
                  <a:schemeClr val="tx1"/>
                </a:solidFill>
              </a:defRPr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178766"/>
            <a:ext cx="13174979" cy="2364535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3636215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3636215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4978607"/>
            <a:ext cx="13174979" cy="2364535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1188352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1188352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998720" y="7412736"/>
            <a:ext cx="4632960" cy="214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30615" tIns="65308" rIns="130615" bIns="65308" rtlCol="0" anchor="ctr" anchorCtr="0">
            <a:noAutofit/>
          </a:bodyPr>
          <a:lstStyle/>
          <a:p>
            <a:pPr marL="0" marR="0" indent="0" algn="ctr" defTabSz="1306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1946B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787160"/>
            <a:ext cx="13174979" cy="5480962"/>
          </a:xfrm>
        </p:spPr>
        <p:txBody>
          <a:bodyPr>
            <a:normAutofit/>
          </a:bodyPr>
          <a:lstStyle>
            <a:lvl1pPr marL="326539" indent="-326539">
              <a:defRPr sz="3400" baseline="0">
                <a:solidFill>
                  <a:schemeClr val="tx1"/>
                </a:solidFill>
              </a:defRPr>
            </a:lvl1pPr>
            <a:lvl2pPr>
              <a:lnSpc>
                <a:spcPts val="3714"/>
              </a:lnSpc>
              <a:defRPr sz="3100" baseline="0">
                <a:solidFill>
                  <a:schemeClr val="tx1"/>
                </a:solidFill>
              </a:defRPr>
            </a:lvl2pPr>
            <a:lvl3pPr>
              <a:lnSpc>
                <a:spcPts val="3143"/>
              </a:lnSpc>
              <a:defRPr sz="29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3901" y="1790445"/>
            <a:ext cx="6461760" cy="5626134"/>
          </a:xfrm>
        </p:spPr>
        <p:txBody>
          <a:bodyPr/>
          <a:lstStyle>
            <a:lvl1pPr>
              <a:lnSpc>
                <a:spcPts val="4286"/>
              </a:lnSpc>
              <a:defRPr sz="3400">
                <a:solidFill>
                  <a:schemeClr val="tx1"/>
                </a:solidFill>
              </a:defRPr>
            </a:lvl1pPr>
            <a:lvl2pPr>
              <a:defRPr sz="3100">
                <a:solidFill>
                  <a:schemeClr val="tx1"/>
                </a:solidFill>
              </a:defRPr>
            </a:lvl2pPr>
            <a:lvl3pPr>
              <a:defRPr sz="2900">
                <a:solidFill>
                  <a:schemeClr val="tx1"/>
                </a:solidFill>
              </a:defRPr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44741" y="1790445"/>
            <a:ext cx="6461760" cy="5626134"/>
          </a:xfrm>
        </p:spPr>
        <p:txBody>
          <a:bodyPr/>
          <a:lstStyle>
            <a:lvl1pPr>
              <a:lnSpc>
                <a:spcPts val="4286"/>
              </a:lnSpc>
              <a:defRPr sz="3400" baseline="0">
                <a:solidFill>
                  <a:schemeClr val="tx1"/>
                </a:solidFill>
              </a:defRPr>
            </a:lvl1pPr>
            <a:lvl2pPr>
              <a:defRPr sz="3100">
                <a:solidFill>
                  <a:schemeClr val="tx1"/>
                </a:solidFill>
              </a:defRPr>
            </a:lvl2pPr>
            <a:lvl3pPr>
              <a:defRPr sz="2900">
                <a:solidFill>
                  <a:schemeClr val="tx1"/>
                </a:solidFill>
              </a:defRPr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8C2D16-BD5D-FD0C-ABAE-8355406D4E9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6000"/>
            <a:ext cx="14630400" cy="111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83" y="97772"/>
            <a:ext cx="1389888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1" y="1920240"/>
            <a:ext cx="13174979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0277" y="7541367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F864E0-8608-60CE-083C-D4487BF15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39718" t="15412" r="44624" b="10037"/>
          <a:stretch/>
        </p:blipFill>
        <p:spPr>
          <a:xfrm>
            <a:off x="12330680" y="21004"/>
            <a:ext cx="2290916" cy="20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9" r:id="rId5"/>
    <p:sldLayoutId id="2147483660" r:id="rId6"/>
    <p:sldLayoutId id="2147483661" r:id="rId7"/>
    <p:sldLayoutId id="2147483656" r:id="rId8"/>
    <p:sldLayoutId id="2147483657" r:id="rId9"/>
    <p:sldLayoutId id="2147483662" r:id="rId10"/>
    <p:sldLayoutId id="2147483663" r:id="rId11"/>
    <p:sldLayoutId id="2147483654" r:id="rId12"/>
    <p:sldLayoutId id="2147483655" r:id="rId13"/>
    <p:sldLayoutId id="2147483664" r:id="rId14"/>
    <p:sldLayoutId id="2147483665" r:id="rId15"/>
  </p:sldLayoutIdLst>
  <p:hf hdr="0"/>
  <p:txStyles>
    <p:titleStyle>
      <a:lvl1pPr algn="l" defTabSz="1306155" rtl="0" eaLnBrk="1" latinLnBrk="0" hangingPunct="1">
        <a:lnSpc>
          <a:spcPts val="5714"/>
        </a:lnSpc>
        <a:spcBef>
          <a:spcPct val="0"/>
        </a:spcBef>
        <a:buNone/>
        <a:defRPr sz="51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326539" indent="-326539" algn="l" defTabSz="130615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400" b="0" kern="1200" baseline="0">
          <a:solidFill>
            <a:schemeClr val="tx1"/>
          </a:solidFill>
          <a:effectLst/>
          <a:latin typeface="Gill Sans MT" panose="020B0502020104020203" pitchFamily="34" charset="0"/>
          <a:ea typeface="+mn-ea"/>
          <a:cs typeface="+mn-cs"/>
        </a:defRPr>
      </a:lvl1pPr>
      <a:lvl2pPr marL="1061251" indent="-408174" algn="l" defTabSz="1306155" rtl="0" eaLnBrk="1" latinLnBrk="0" hangingPunct="1">
        <a:lnSpc>
          <a:spcPts val="3714"/>
        </a:lnSpc>
        <a:spcBef>
          <a:spcPct val="20000"/>
        </a:spcBef>
        <a:buFont typeface="Arial" panose="020B0604020202020204" pitchFamily="34" charset="0"/>
        <a:buChar char="–"/>
        <a:defRPr sz="3100" kern="1200" baseline="0">
          <a:solidFill>
            <a:schemeClr val="tx1"/>
          </a:solidFill>
          <a:effectLst/>
          <a:latin typeface="Gill Sans MT" panose="020B0502020104020203" pitchFamily="34" charset="0"/>
          <a:ea typeface="+mn-ea"/>
          <a:cs typeface="+mn-cs"/>
        </a:defRPr>
      </a:lvl2pPr>
      <a:lvl3pPr marL="1546524" indent="-240369" algn="l" defTabSz="1306155" rtl="0" eaLnBrk="1" latinLnBrk="0" hangingPunct="1">
        <a:lnSpc>
          <a:spcPts val="3143"/>
        </a:lnSpc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chemeClr val="tx1"/>
          </a:solidFill>
          <a:effectLst/>
          <a:latin typeface="Gill Sans MT" panose="020B0502020104020203" pitchFamily="34" charset="0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7E54983C-E788-7B04-86F9-95736FDAD83F}"/>
              </a:ext>
            </a:extLst>
          </p:cNvPr>
          <p:cNvSpPr txBox="1">
            <a:spLocks/>
          </p:cNvSpPr>
          <p:nvPr/>
        </p:nvSpPr>
        <p:spPr>
          <a:xfrm>
            <a:off x="5947356" y="247769"/>
            <a:ext cx="8274256" cy="3227730"/>
          </a:xfrm>
          <a:prstGeom prst="rect">
            <a:avLst/>
          </a:prstGeom>
        </p:spPr>
        <p:txBody>
          <a:bodyPr vert="horz" lIns="130615" tIns="65308" rIns="130615" bIns="65308" rtlCol="0" anchor="ctr">
            <a:noAutofit/>
          </a:bodyPr>
          <a:lstStyle>
            <a:lvl1pPr algn="ctr" defTabSz="1306155" rtl="0" eaLnBrk="1" latinLnBrk="0" hangingPunct="1">
              <a:lnSpc>
                <a:spcPts val="7143"/>
              </a:lnSpc>
              <a:spcBef>
                <a:spcPct val="0"/>
              </a:spcBef>
              <a:buNone/>
              <a:defRPr sz="6900" b="1" i="0" kern="1200" baseline="0">
                <a:solidFill>
                  <a:srgbClr val="1946BA"/>
                </a:solidFill>
                <a:effectLst/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3061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&lt;Presentation Title&gt;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3DD4EA0B-0879-685E-C5FF-ED9108603AB2}"/>
              </a:ext>
            </a:extLst>
          </p:cNvPr>
          <p:cNvSpPr txBox="1">
            <a:spLocks/>
          </p:cNvSpPr>
          <p:nvPr/>
        </p:nvSpPr>
        <p:spPr>
          <a:xfrm>
            <a:off x="5947356" y="4632960"/>
            <a:ext cx="8274256" cy="1735006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 fontScale="92500" lnSpcReduction="10000"/>
          </a:bodyPr>
          <a:lstStyle>
            <a:lvl1pPr marL="0" indent="0" algn="ctr" defTabSz="1306155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3400" b="0" kern="1200" baseline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1pPr>
            <a:lvl2pPr marL="653077" indent="0" algn="ctr" defTabSz="1306155" rtl="0" eaLnBrk="1" latinLnBrk="0" hangingPunct="1">
              <a:lnSpc>
                <a:spcPts val="3714"/>
              </a:lnSpc>
              <a:spcBef>
                <a:spcPct val="20000"/>
              </a:spcBef>
              <a:buFont typeface="Arial" panose="020B0604020202020204" pitchFamily="34" charset="0"/>
              <a:buNone/>
              <a:defRPr sz="3100" kern="1200" baseline="0">
                <a:solidFill>
                  <a:schemeClr val="tx1">
                    <a:tint val="75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2pPr>
            <a:lvl3pPr marL="1306155" indent="0" algn="ctr" defTabSz="1306155" rtl="0" eaLnBrk="1" latinLnBrk="0" hangingPunct="1">
              <a:lnSpc>
                <a:spcPts val="3143"/>
              </a:lnSpc>
              <a:spcBef>
                <a:spcPct val="20000"/>
              </a:spcBef>
              <a:buFont typeface="Arial" panose="020B0604020202020204" pitchFamily="34" charset="0"/>
              <a:buNone/>
              <a:defRPr sz="2900" kern="1200" baseline="0">
                <a:solidFill>
                  <a:schemeClr val="tx1">
                    <a:tint val="75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3pPr>
            <a:lvl4pPr marL="1959233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12311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65388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18465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543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24620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6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November 14</a:t>
            </a:r>
            <a:r>
              <a:rPr kumimoji="0" lang="en-US" sz="34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, 2023</a:t>
            </a:r>
          </a:p>
          <a:p>
            <a:pPr marL="0" marR="0" lvl="0" indent="0" algn="ctr" defTabSz="1306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&lt;Presenter Name &gt;</a:t>
            </a: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&lt;Presenter Organization&gt;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39F9E700-7F57-487B-AF69-3AE3ABCF6951}"/>
              </a:ext>
            </a:extLst>
          </p:cNvPr>
          <p:cNvSpPr txBox="1">
            <a:spLocks/>
          </p:cNvSpPr>
          <p:nvPr/>
        </p:nvSpPr>
        <p:spPr>
          <a:xfrm>
            <a:off x="135836" y="4267200"/>
            <a:ext cx="6193844" cy="1735006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>
            <a:lvl1pPr marL="0" indent="0" algn="ctr" defTabSz="1306155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3400" b="0" kern="1200" baseline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1pPr>
            <a:lvl2pPr marL="653077" indent="0" algn="ctr" defTabSz="1306155" rtl="0" eaLnBrk="1" latinLnBrk="0" hangingPunct="1">
              <a:lnSpc>
                <a:spcPts val="3714"/>
              </a:lnSpc>
              <a:spcBef>
                <a:spcPct val="20000"/>
              </a:spcBef>
              <a:buFont typeface="Arial" panose="020B0604020202020204" pitchFamily="34" charset="0"/>
              <a:buNone/>
              <a:defRPr sz="3100" kern="1200" baseline="0">
                <a:solidFill>
                  <a:schemeClr val="tx1">
                    <a:tint val="75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2pPr>
            <a:lvl3pPr marL="1306155" indent="0" algn="ctr" defTabSz="1306155" rtl="0" eaLnBrk="1" latinLnBrk="0" hangingPunct="1">
              <a:lnSpc>
                <a:spcPts val="3143"/>
              </a:lnSpc>
              <a:spcBef>
                <a:spcPct val="20000"/>
              </a:spcBef>
              <a:buFont typeface="Arial" panose="020B0604020202020204" pitchFamily="34" charset="0"/>
              <a:buNone/>
              <a:defRPr sz="2900" kern="1200" baseline="0">
                <a:solidFill>
                  <a:schemeClr val="tx1">
                    <a:tint val="75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3pPr>
            <a:lvl4pPr marL="1959233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12311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65388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18465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543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24620" indent="0" algn="ctr" defTabSz="13061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&lt;Presenter Organization Logo&gt;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BCB05C-BF45-9A96-418B-83694FC2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A9EF-3C09-40EF-B60F-8B9FB6C3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7ECC-198D-47A1-8165-9989DB91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1…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0459C5-8493-2645-3572-A717BE94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&lt;Section Break&gt;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55125-F8AA-4111-8FCF-039BF136673B}"/>
              </a:ext>
            </a:extLst>
          </p:cNvPr>
          <p:cNvSpPr/>
          <p:nvPr/>
        </p:nvSpPr>
        <p:spPr>
          <a:xfrm>
            <a:off x="1342184" y="6045559"/>
            <a:ext cx="329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&lt;Presenter Name&gt;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8E03C6-6733-E0CB-A6DF-B00EC7FC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D0AB-F388-4B84-A312-1258788A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F211-0462-45AF-B00D-D14FB8B4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  <a:p>
            <a:pPr lvl="1"/>
            <a:r>
              <a:rPr lang="en-US" dirty="0"/>
              <a:t>subpoint</a:t>
            </a:r>
          </a:p>
          <a:p>
            <a:r>
              <a:rPr lang="en-US" dirty="0"/>
              <a:t>Point 2</a:t>
            </a:r>
          </a:p>
          <a:p>
            <a:pPr lvl="1"/>
            <a:r>
              <a:rPr lang="en-US" dirty="0"/>
              <a:t>subpoint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6940B-D340-4FDD-2D5A-42A0F5125D0C}"/>
              </a:ext>
            </a:extLst>
          </p:cNvPr>
          <p:cNvSpPr/>
          <p:nvPr/>
        </p:nvSpPr>
        <p:spPr>
          <a:xfrm>
            <a:off x="8249478" y="2484781"/>
            <a:ext cx="5446643" cy="353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Charts and Graphs…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A0C53D-3F6E-23D8-6729-326C36D0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9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BD9C6BB-8147-1ADA-A6EF-483B8FA96A4C}"/>
              </a:ext>
            </a:extLst>
          </p:cNvPr>
          <p:cNvSpPr txBox="1">
            <a:spLocks/>
          </p:cNvSpPr>
          <p:nvPr/>
        </p:nvSpPr>
        <p:spPr>
          <a:xfrm>
            <a:off x="5452110" y="1448634"/>
            <a:ext cx="9178290" cy="1314450"/>
          </a:xfrm>
          <a:prstGeom prst="rect">
            <a:avLst/>
          </a:prstGeom>
          <a:effectLst/>
        </p:spPr>
        <p:txBody>
          <a:bodyPr vert="horz" lIns="109728" tIns="54864" rIns="109728" bIns="54864" rtlCol="0" anchor="ctr" anchorCtr="0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&lt;Presenter Organization&gt;</a:t>
            </a:r>
            <a:endParaRPr kumimoji="0" lang="en-US" sz="384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63293-FD8D-287A-48AE-E458A773B015}"/>
              </a:ext>
            </a:extLst>
          </p:cNvPr>
          <p:cNvSpPr txBox="1"/>
          <p:nvPr/>
        </p:nvSpPr>
        <p:spPr>
          <a:xfrm>
            <a:off x="7420676" y="3028990"/>
            <a:ext cx="4732285" cy="1085810"/>
          </a:xfrm>
          <a:prstGeom prst="rect">
            <a:avLst/>
          </a:prstGeom>
          <a:noFill/>
          <a:effectLst/>
        </p:spPr>
        <p:txBody>
          <a:bodyPr vert="horz" wrap="square" lIns="109728" tIns="54864" rIns="109728" bIns="54864" rtlCol="0" anchor="ctr" anchorCtr="0"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defRPr sz="288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&lt;Presenter Name&gt;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&lt;Presenter Contact Info&gt;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F680FB1-10B6-E5DE-5767-B60AFA85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1668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RICorporatePPT-Templatev7ws-D03" id="{D9473CD9-C485-48C3-97CB-EC592BA40EA9}" vid="{6B253803-EDD1-406E-B8C3-4D60E4FFA0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8051</TotalTime>
  <Words>66</Words>
  <Application>Microsoft Office PowerPoint</Application>
  <PresentationFormat>Custom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Gill Sans MT</vt:lpstr>
      <vt:lpstr>Gill Sans Std</vt:lpstr>
      <vt:lpstr>Wingdings</vt:lpstr>
      <vt:lpstr>Title &amp; Bullets</vt:lpstr>
      <vt:lpstr>PowerPoint Presentation</vt:lpstr>
      <vt:lpstr>Overview</vt:lpstr>
      <vt:lpstr>&lt;Section Break&gt;</vt:lpstr>
      <vt:lpstr>Content…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Michlberger</dc:creator>
  <cp:lastModifiedBy>Bitsis Jr, Chris</cp:lastModifiedBy>
  <cp:revision>350</cp:revision>
  <dcterms:created xsi:type="dcterms:W3CDTF">2020-09-02T14:12:36Z</dcterms:created>
  <dcterms:modified xsi:type="dcterms:W3CDTF">2023-07-20T19:41:40Z</dcterms:modified>
</cp:coreProperties>
</file>